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xbrum.ru/terem/ris_terem/416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&#1057;&#1072;&#1084;&#1086;&#1089;&#1090;&#1086;&#1103;&#1090;&#1077;&#1083;&#1100;&#1085;&#1072;&#1103;%20&#1088;&#1072;&#1073;&#1086;&#1090;&#1072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8100392" cy="35231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открытого урока 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классе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«Многообразие моллюсков и их значение в природе»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" y="4444020"/>
            <a:ext cx="2475818" cy="185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8" y="116632"/>
            <a:ext cx="1430241" cy="149676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6576" cy="132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3265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Никольская СОШ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37321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Анна Александровна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нна\Documents\20220330_105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815"/>
            <a:ext cx="3931940" cy="29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на\Documents\20220330_105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ocuments\20220330_105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052736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smtClean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cap="all" dirty="0"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Рисунок 4" descr="равлик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8566710" cy="202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Картинка 20 из 500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543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8136904" cy="6264696"/>
          </a:xfrm>
        </p:spPr>
        <p:txBody>
          <a:bodyPr>
            <a:noAutofit/>
          </a:bodyPr>
          <a:lstStyle/>
          <a:p>
            <a:pPr marL="82296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строения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Моллюски;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происхождение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Моллюски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значение в природе и жизни человека.</a:t>
            </a:r>
          </a:p>
          <a:p>
            <a:pPr marL="82296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распознавать и описывать животных типа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Моллюски;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называть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органы, системы органов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2919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8172400" cy="6669360"/>
          </a:xfrm>
        </p:spPr>
        <p:txBody>
          <a:bodyPr>
            <a:normAutofit fontScale="925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яблонь лепестки, как блики зорь,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Валяются на берегу ракушки,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свой особенный узор,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завитку у каждой на макушке.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Шевелева)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неописуемо волнующее в неумолчном рокоте,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доносится из глубин приложенной к уху морской раковины.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сулит тайны.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 Зал)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раковина… Если долго будешь смотреть на нее, то тебе придет в голову,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как-то утром солнечный свет упал на эту раковину и так на ней  и остался на вечные времена.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Паустовский)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4890"/>
          <a:stretch>
            <a:fillRect/>
          </a:stretch>
        </p:blipFill>
        <p:spPr bwMode="auto">
          <a:xfrm>
            <a:off x="7092280" y="245884"/>
            <a:ext cx="1368152" cy="148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13010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Д.М. Фёдорова о данных представителях: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8172400" cy="5400600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заглянуть на 500-600 млн лет назад. В доисторическое прошлое Земли. Тогда в древнем Океане на мелководьях жили самые разнообразные черви, тело которых было поделено на членики – колечки. Среди этих кольчатых червей были пожиратели водорослей, хищники,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добывающие себе пищу из воды, пропуская её через себя, и те, что питались органическими остатками, находящимися в грунте. Одни нападали, другие защищались и прятались. И вот внутри этого мирка выделилась группа червеобразных существ, у которых на наружных покровах тела появились сначала известковые иглы, потом пластинки и, и наконец, цельная броня. Панцирь, который стал служить им и органом пассивной обороны, и наружным скелетом одновременно. Так возникла у моллюсков раковина. За прошедшие сотни миллионов лет моллюски завоевали всю Землю. </a:t>
            </a:r>
          </a:p>
        </p:txBody>
      </p:sp>
    </p:spTree>
    <p:extLst>
      <p:ext uri="{BB962C8B-B14F-4D97-AF65-F5344CB8AC3E}">
        <p14:creationId xmlns:p14="http://schemas.microsoft.com/office/powerpoint/2010/main" val="21494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498080" cy="252028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 опрос</a:t>
            </a:r>
          </a:p>
          <a:p>
            <a:pPr marL="82296" lv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объяснить причину того, что моллюски – одна из наиболее распространенных групп животных?</a:t>
            </a:r>
          </a:p>
          <a:p>
            <a:pPr marL="82296" lv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моллюсков?</a:t>
            </a: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43808" y="3276094"/>
            <a:ext cx="5328592" cy="7200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Самостоятельная работа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8093" r="11057" b="16367"/>
          <a:stretch>
            <a:fillRect/>
          </a:stretch>
        </p:blipFill>
        <p:spPr bwMode="auto">
          <a:xfrm>
            <a:off x="188318" y="2691141"/>
            <a:ext cx="2295450" cy="1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3257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8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96" y="1196752"/>
            <a:ext cx="8136904" cy="2664296"/>
          </a:xfrm>
        </p:spPr>
        <p:txBody>
          <a:bodyPr/>
          <a:lstStyle/>
          <a:p>
            <a:pPr marL="82296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доску вывешивается аквариум (нарисованный).</a:t>
            </a:r>
          </a:p>
          <a:p>
            <a:pPr lvl="0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справились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 (мидия)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(устрица)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справился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(гребешок)</a:t>
            </a:r>
            <a:endParaRPr lang="ru-RU" dirty="0"/>
          </a:p>
        </p:txBody>
      </p:sp>
      <p:pic>
        <p:nvPicPr>
          <p:cNvPr id="1026" name="Picture 2" descr="https://sun9-16.userapi.com/impf/c627427/v627427867/1be97/pKLktii6ZbI.jpg?size=1280x905&amp;quality=96&amp;sign=7e3c8c917ac3a3a6e6e6b540e21d8f5c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15607" b="5348"/>
          <a:stretch/>
        </p:blipFill>
        <p:spPr bwMode="auto">
          <a:xfrm>
            <a:off x="3233538" y="3789040"/>
            <a:ext cx="3124176" cy="293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S6cnmaXNlBsO-l_WaKIaYhHOMc20LScgrh4ZHQFqdjoylt2YHb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4531"/>
            <a:ext cx="2160240" cy="152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6102" r="4070" b="14577"/>
          <a:stretch>
            <a:fillRect/>
          </a:stretch>
        </p:blipFill>
        <p:spPr bwMode="auto">
          <a:xfrm>
            <a:off x="1202135" y="5297391"/>
            <a:ext cx="2311672" cy="14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farmingtogether.com.au/wp-content/uploads/2018/07/oyste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48264" y="3833775"/>
            <a:ext cx="1615024" cy="29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85000" lnSpcReduction="20000"/>
          </a:bodyPr>
          <a:lstStyle/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описания раковины: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впервые увидел ракушку……</a:t>
            </a:r>
          </a:p>
          <a:p>
            <a:pPr marL="82296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раковины: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название;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форма;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цвет;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связанная с ней легенда;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отражается в стихотворении красота раковины?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 чем может рассказать ракушка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материал: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8100392" cy="5040560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Биология: Многообразие живых организмов. 7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учебник/В.Б. Захаров, Н.И. Сонин. – 3-е изд., стереотип. -  М.:   Дрофа, 2017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«Многообразие моллюсков, их значение в природе».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 для обучающихся (самостоятельная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«Представители морского дна», «Раковины моллюсков», влажные препараты - «Беззубка», «Внутреннее строение брюхоногого моллюска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нна\Documents\20220330_105147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на\Documents\20220330_105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15" y="1988840"/>
            <a:ext cx="620418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</TotalTime>
  <Words>519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Презентация PowerPoint</vt:lpstr>
      <vt:lpstr>Презентация PowerPoint</vt:lpstr>
      <vt:lpstr>Описание профессора Д.М. Фёдорова о данных представителях: </vt:lpstr>
      <vt:lpstr>Презентация PowerPoint</vt:lpstr>
      <vt:lpstr>Рефлексия </vt:lpstr>
      <vt:lpstr>Домашнее задание</vt:lpstr>
      <vt:lpstr>Дидактический материал: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2022-03-29T14:09:19Z</dcterms:created>
  <dcterms:modified xsi:type="dcterms:W3CDTF">2022-03-31T06:24:55Z</dcterms:modified>
</cp:coreProperties>
</file>